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61" r:id="rId4"/>
    <p:sldId id="257" r:id="rId5"/>
    <p:sldId id="259" r:id="rId6"/>
    <p:sldId id="260" r:id="rId7"/>
    <p:sldId id="270" r:id="rId8"/>
    <p:sldId id="268" r:id="rId9"/>
    <p:sldId id="271" r:id="rId10"/>
    <p:sldId id="262" r:id="rId11"/>
    <p:sldId id="272" r:id="rId12"/>
    <p:sldId id="273" r:id="rId13"/>
    <p:sldId id="274" r:id="rId14"/>
    <p:sldId id="265" r:id="rId15"/>
    <p:sldId id="266" r:id="rId16"/>
    <p:sldId id="263" r:id="rId17"/>
    <p:sldId id="275" r:id="rId18"/>
    <p:sldId id="267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92" autoAdjust="0"/>
    <p:restoredTop sz="87729" autoAdjust="0"/>
  </p:normalViewPr>
  <p:slideViewPr>
    <p:cSldViewPr>
      <p:cViewPr>
        <p:scale>
          <a:sx n="53" d="100"/>
          <a:sy n="53" d="100"/>
        </p:scale>
        <p:origin x="-187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Пластилинография – </a:t>
            </a:r>
            <a:r>
              <a:rPr lang="ru-RU" sz="4000" b="1" dirty="0" smtClean="0"/>
              <a:t>как средство развития творческих способностей детей и развития мелкой моторики.</a:t>
            </a:r>
            <a:endParaRPr lang="ru-RU" sz="4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31105_110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429552" cy="542928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05_113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8001056" cy="5500726"/>
          </a:xfrm>
        </p:spPr>
      </p:pic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05_113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8001055" cy="5643602"/>
          </a:xfrm>
        </p:spPr>
      </p:pic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31105_152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9" y="500042"/>
            <a:ext cx="7786742" cy="5929354"/>
          </a:xfrm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05_134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8001056" cy="5572164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70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7858180" cy="5786478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070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714356"/>
            <a:ext cx="8215370" cy="5643602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70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8286808" cy="5929354"/>
          </a:xfrm>
        </p:spPr>
      </p:pic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1070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8001056" cy="564360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1070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858181" cy="5929354"/>
          </a:xfrm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Пластилинография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8183880" cy="4187952"/>
          </a:xfrm>
        </p:spPr>
        <p:txBody>
          <a:bodyPr/>
          <a:lstStyle/>
          <a:p>
            <a:r>
              <a:rPr lang="ru-RU" b="1" dirty="0" smtClean="0"/>
              <a:t>Пластилинография – это нетрадиционная техника лепки, которая выражается в «рисовании» пластилином более или менее выпуклых по объему (барельефных) изображений на горизонтальной поверхности.</a:t>
            </a:r>
            <a:endParaRPr lang="ru-RU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70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8072495" cy="5786478"/>
          </a:xfrm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70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8072494" cy="5786478"/>
          </a:xfrm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70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8072493" cy="5929354"/>
          </a:xfrm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Содержимое 3" descr="P10707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7" y="1600200"/>
            <a:ext cx="7500990" cy="4686320"/>
          </a:xfrm>
        </p:spPr>
      </p:pic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План занимательных дел кружка «Рисование пластилином» по реализации данного проекта (2012- 2013г).</a:t>
            </a: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071546"/>
          <a:ext cx="8229600" cy="521497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57322"/>
                <a:gridCol w="6872278"/>
              </a:tblGrid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Месяцы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Темы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Дары осени: корзина с фруктами; арбуз, яблоки, овощи.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Морские глубины: рыбки, морские водоросли,</a:t>
                      </a:r>
                      <a:r>
                        <a:rPr lang="ru-RU" baseline="0" dirty="0" smtClean="0"/>
                        <a:t> морское дно.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Дикие животные</a:t>
                      </a:r>
                      <a:r>
                        <a:rPr lang="ru-RU" baseline="0" dirty="0" smtClean="0"/>
                        <a:t> в лесу: деревья, медведь, лиса и заяц, ежик.</a:t>
                      </a:r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Встречаем Новый Год: снег, елочка, Дед Мороз и Снегурочка.</a:t>
                      </a:r>
                      <a:endParaRPr lang="ru-RU" dirty="0"/>
                    </a:p>
                  </a:txBody>
                  <a:tcPr/>
                </a:tc>
              </a:tr>
              <a:tr h="839191">
                <a:tc>
                  <a:txBody>
                    <a:bodyPr/>
                    <a:lstStyle/>
                    <a:p>
                      <a:r>
                        <a:rPr lang="ru-RU" dirty="0" smtClean="0"/>
                        <a:t>Январь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Зимушка-зима: зимнее небо и снег,</a:t>
                      </a:r>
                      <a:r>
                        <a:rPr lang="ru-RU" baseline="0" dirty="0" smtClean="0"/>
                        <a:t> снеговик в сугробах, деревья и кустарники зимой, люди.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Жаркая Африка: жираф, слон, зебра.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Птичий двор: петух на заборе.</a:t>
                      </a:r>
                      <a:r>
                        <a:rPr lang="ru-RU" baseline="0" dirty="0" smtClean="0"/>
                        <a:t> Птичка на дереве, утка в пруду.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Скотный двор: корова и теленок, свинья и поросята, лошадь.</a:t>
                      </a:r>
                      <a:endParaRPr lang="ru-RU" dirty="0"/>
                    </a:p>
                  </a:txBody>
                  <a:tcPr/>
                </a:tc>
              </a:tr>
              <a:tr h="486198"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Цветущий луг: бабочки,</a:t>
                      </a:r>
                      <a:r>
                        <a:rPr lang="ru-RU" baseline="0" dirty="0" smtClean="0"/>
                        <a:t> насекомые.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21510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      </a:t>
            </a:r>
            <a:r>
              <a:rPr lang="ru-RU" sz="2400" b="1" dirty="0" smtClean="0"/>
              <a:t>Цель </a:t>
            </a:r>
            <a:r>
              <a:rPr lang="ru-RU" sz="2400" dirty="0" smtClean="0"/>
              <a:t>– развитие мелкой моторики у детей раннего возраста, через обучение нетрадиционной  технике лепки – пластилинографии.</a:t>
            </a:r>
          </a:p>
          <a:p>
            <a:pPr algn="just">
              <a:buNone/>
            </a:pPr>
            <a:r>
              <a:rPr lang="ru-RU" dirty="0" smtClean="0"/>
              <a:t>     </a:t>
            </a:r>
            <a:r>
              <a:rPr lang="ru-RU" sz="2400" b="1" dirty="0" smtClean="0"/>
              <a:t>Задачи:</a:t>
            </a:r>
          </a:p>
          <a:p>
            <a:pPr algn="just"/>
            <a:r>
              <a:rPr lang="ru-RU" sz="2400" dirty="0" smtClean="0"/>
              <a:t>Способствовать развитию изобразительных навыков;</a:t>
            </a:r>
          </a:p>
          <a:p>
            <a:pPr algn="just"/>
            <a:r>
              <a:rPr lang="ru-RU" sz="2400" dirty="0" smtClean="0"/>
              <a:t>Формировать  пространственные представления у детей;</a:t>
            </a:r>
          </a:p>
          <a:p>
            <a:pPr algn="just"/>
            <a:r>
              <a:rPr lang="ru-RU" sz="2400" dirty="0" smtClean="0"/>
              <a:t>Обучать элементарным трудовым навыкам;</a:t>
            </a:r>
          </a:p>
          <a:p>
            <a:pPr algn="just"/>
            <a:r>
              <a:rPr lang="ru-RU" sz="2400" dirty="0" smtClean="0"/>
              <a:t>Развивать у детей эстетическое, композиционное, </a:t>
            </a:r>
            <a:r>
              <a:rPr lang="ru-RU" sz="2400" dirty="0"/>
              <a:t>п</a:t>
            </a:r>
            <a:r>
              <a:rPr lang="ru-RU" sz="2400" dirty="0" smtClean="0"/>
              <a:t>ространственное восприятие;</a:t>
            </a:r>
          </a:p>
          <a:p>
            <a:pPr algn="just"/>
            <a:r>
              <a:rPr lang="ru-RU" sz="2400" dirty="0" smtClean="0"/>
              <a:t>Формировать у детей сенсорные навыки;</a:t>
            </a:r>
          </a:p>
          <a:p>
            <a:pPr algn="just"/>
            <a:r>
              <a:rPr lang="ru-RU" sz="2400" dirty="0" smtClean="0"/>
              <a:t>Воспитывать усидчивость, аккуратность, терпение;</a:t>
            </a:r>
          </a:p>
          <a:p>
            <a:pPr algn="just"/>
            <a:r>
              <a:rPr lang="ru-RU" sz="2400" dirty="0" smtClean="0"/>
              <a:t>Воспитывать навыки аккуратного обращения с пластилином.</a:t>
            </a:r>
          </a:p>
          <a:p>
            <a:pPr algn="just"/>
            <a:endParaRPr lang="ru-RU" b="1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785794"/>
            <a:ext cx="1714512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речи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785794"/>
            <a:ext cx="1714512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Внимание, память, мышление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86446" y="785794"/>
            <a:ext cx="1928826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Изобразительная деятельность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2714620"/>
            <a:ext cx="1857388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сенсорной координации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4429132"/>
            <a:ext cx="2000264" cy="12144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Развитие мелкой моторики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2714620"/>
            <a:ext cx="1714512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Пластилинография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00430" y="4429132"/>
            <a:ext cx="2071702" cy="12144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Ознакомление с окружающим миром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86446" y="2714620"/>
            <a:ext cx="1785950" cy="1285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Художественная литература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4429132"/>
            <a:ext cx="1857388" cy="12144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Экологическое воспитание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10" idx="0"/>
          </p:cNvCxnSpPr>
          <p:nvPr/>
        </p:nvCxnSpPr>
        <p:spPr>
          <a:xfrm rot="5400000" flipH="1" flipV="1">
            <a:off x="4214810" y="2428868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" idx="0"/>
          </p:cNvCxnSpPr>
          <p:nvPr/>
        </p:nvCxnSpPr>
        <p:spPr>
          <a:xfrm rot="5400000" flipH="1" flipV="1">
            <a:off x="4822033" y="1821645"/>
            <a:ext cx="571504" cy="12144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0"/>
          </p:cNvCxnSpPr>
          <p:nvPr/>
        </p:nvCxnSpPr>
        <p:spPr>
          <a:xfrm rot="16200000" flipV="1">
            <a:off x="3464711" y="1678769"/>
            <a:ext cx="571504" cy="150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0" idx="1"/>
          </p:cNvCxnSpPr>
          <p:nvPr/>
        </p:nvCxnSpPr>
        <p:spPr>
          <a:xfrm rot="10800000">
            <a:off x="3143240" y="3357562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0" idx="3"/>
            <a:endCxn id="12" idx="1"/>
          </p:cNvCxnSpPr>
          <p:nvPr/>
        </p:nvCxnSpPr>
        <p:spPr>
          <a:xfrm>
            <a:off x="5357818" y="3357562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500562" y="4000504"/>
            <a:ext cx="1571636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>
            <a:off x="4321967" y="4179099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0800000" flipV="1">
            <a:off x="2786050" y="4000504"/>
            <a:ext cx="1714512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3880" cy="1051560"/>
          </a:xfrm>
        </p:spPr>
        <p:txBody>
          <a:bodyPr>
            <a:normAutofit/>
          </a:bodyPr>
          <a:lstStyle/>
          <a:p>
            <a:r>
              <a:rPr lang="ru-RU" dirty="0" smtClean="0"/>
              <a:t>Приемы рисования пластилином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183880" cy="41879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Сплющивание</a:t>
            </a:r>
          </a:p>
          <a:p>
            <a:r>
              <a:rPr lang="ru-RU" dirty="0" smtClean="0"/>
              <a:t>Расплющивание</a:t>
            </a:r>
          </a:p>
          <a:p>
            <a:r>
              <a:rPr lang="ru-RU" dirty="0" smtClean="0"/>
              <a:t>Намазывание</a:t>
            </a:r>
          </a:p>
          <a:p>
            <a:r>
              <a:rPr lang="ru-RU" dirty="0" smtClean="0"/>
              <a:t>Налепливание</a:t>
            </a:r>
          </a:p>
          <a:p>
            <a:r>
              <a:rPr lang="ru-RU" dirty="0" smtClean="0"/>
              <a:t>Прижимание</a:t>
            </a:r>
          </a:p>
          <a:p>
            <a:r>
              <a:rPr lang="ru-RU" dirty="0" smtClean="0"/>
              <a:t>Придавливание</a:t>
            </a:r>
          </a:p>
          <a:p>
            <a:r>
              <a:rPr lang="ru-RU" dirty="0" smtClean="0"/>
              <a:t>Примазывание</a:t>
            </a:r>
          </a:p>
          <a:p>
            <a:r>
              <a:rPr lang="ru-RU" dirty="0" smtClean="0"/>
              <a:t>Размазывание </a:t>
            </a: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818"/>
          </a:xfrm>
        </p:spPr>
        <p:txBody>
          <a:bodyPr/>
          <a:lstStyle/>
          <a:p>
            <a:r>
              <a:rPr lang="ru-RU" dirty="0" smtClean="0"/>
              <a:t>Коллективная работа</a:t>
            </a:r>
            <a:endParaRPr lang="ru-RU" dirty="0"/>
          </a:p>
        </p:txBody>
      </p:sp>
      <p:pic>
        <p:nvPicPr>
          <p:cNvPr id="6" name="Рисунок 5" descr="20131106_165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50199" y="-178619"/>
            <a:ext cx="5643602" cy="757242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31106_165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500990" cy="550072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31106_1709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785794"/>
            <a:ext cx="7929617" cy="5500726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1106_170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1" y="785794"/>
            <a:ext cx="7929618" cy="5429288"/>
          </a:xfrm>
        </p:spPr>
      </p:pic>
    </p:spTree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291</Words>
  <PresentationFormat>Экран (4:3)</PresentationFormat>
  <Paragraphs>53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Пластилинография – как средство развития творческих способностей детей и развития мелкой моторики.</vt:lpstr>
      <vt:lpstr>Пластилинография</vt:lpstr>
      <vt:lpstr>Слайд 3</vt:lpstr>
      <vt:lpstr>Слайд 4</vt:lpstr>
      <vt:lpstr>Приемы рисования пластилином</vt:lpstr>
      <vt:lpstr>Коллективная работа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Работа с родителями</vt:lpstr>
      <vt:lpstr>Слайд 24</vt:lpstr>
      <vt:lpstr>Слайд 25</vt:lpstr>
      <vt:lpstr>План занимательных дел кружка «Рисование пластилином» по реализации данного проекта (2012- 2013г).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 – как средство развития творческих способностей детей и развития мелкой моторики.</dc:title>
  <dc:creator>Калимат</dc:creator>
  <cp:lastModifiedBy>пользователь</cp:lastModifiedBy>
  <cp:revision>29</cp:revision>
  <dcterms:created xsi:type="dcterms:W3CDTF">2013-11-06T15:45:13Z</dcterms:created>
  <dcterms:modified xsi:type="dcterms:W3CDTF">2013-11-13T15:58:22Z</dcterms:modified>
</cp:coreProperties>
</file>